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281" r:id="rId5"/>
    <p:sldId id="282" r:id="rId6"/>
    <p:sldId id="272" r:id="rId7"/>
    <p:sldId id="275" r:id="rId8"/>
    <p:sldId id="280" r:id="rId9"/>
    <p:sldId id="276" r:id="rId10"/>
    <p:sldId id="279" r:id="rId11"/>
    <p:sldId id="278" r:id="rId12"/>
    <p:sldId id="283" r:id="rId13"/>
    <p:sldId id="277" r:id="rId14"/>
    <p:sldId id="284" r:id="rId15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1885"/>
    <a:srgbClr val="000000"/>
    <a:srgbClr val="99FF66"/>
    <a:srgbClr val="1195D3"/>
    <a:srgbClr val="11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8" autoAdjust="0"/>
    <p:restoredTop sz="94662"/>
  </p:normalViewPr>
  <p:slideViewPr>
    <p:cSldViewPr snapToGrid="0" snapToObjects="1">
      <p:cViewPr varScale="1">
        <p:scale>
          <a:sx n="61" d="100"/>
          <a:sy n="61" d="100"/>
        </p:scale>
        <p:origin x="93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19BE7-1425-0145-A3D4-0B02EA44BB66}" type="datetimeFigureOut">
              <a:rPr lang="fi-FI" smtClean="0"/>
              <a:pPr/>
              <a:t>5.2.2020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2DF20-CC11-0845-90FB-C34662049E7B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du - otsikk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57545" y="1612668"/>
            <a:ext cx="8125705" cy="1886990"/>
          </a:xfrm>
        </p:spPr>
        <p:txBody>
          <a:bodyPr>
            <a:normAutofit/>
          </a:bodyPr>
          <a:lstStyle>
            <a:lvl1pPr algn="ctr">
              <a:defRPr sz="4800" b="1" i="0" cap="all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57544" y="3499658"/>
            <a:ext cx="8125705" cy="590021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+mn-lt"/>
                <a:ea typeface="Cabin" charset="0"/>
                <a:cs typeface="Cabin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Muokkaa alaotsikon perustyyliä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304619" y="6075099"/>
            <a:ext cx="2534762" cy="1245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Seppo Sedulainen / 11/2017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1800" b="0">
                <a:latin typeface="+mn-lt"/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 lang="fi-FI" dirty="0"/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>
          <a:xfrm>
            <a:off x="1604644" y="6356350"/>
            <a:ext cx="98615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4290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Sedu/ TVu 1-2019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A050-307F-1744-91E8-965E77952BB3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1604644" y="6356350"/>
            <a:ext cx="98615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4290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Sedu/ TVu 1-2019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A050-307F-1744-91E8-965E77952BB3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>
          <a:xfrm>
            <a:off x="1604644" y="6356350"/>
            <a:ext cx="98615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4290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Sedu/ TVu 1-2019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A050-307F-1744-91E8-965E77952BB3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1800" b="0">
                <a:latin typeface="+mn-lt"/>
              </a:defRPr>
            </a:lvl1pPr>
          </a:lstStyle>
          <a:p>
            <a:r>
              <a:rPr lang="fi-FI" dirty="0" smtClean="0"/>
              <a:t>Muokkaa perustyylejä </a:t>
            </a:r>
            <a:r>
              <a:rPr lang="fi-FI" dirty="0" err="1" smtClean="0"/>
              <a:t>osoitt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>
          <a:xfrm>
            <a:off x="1604644" y="6356350"/>
            <a:ext cx="98615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4290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Sedu/ TVu 1-2019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A050-307F-1744-91E8-965E77952BB3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du - kuvallinen otsikk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57545" y="960120"/>
            <a:ext cx="8125705" cy="1719072"/>
          </a:xfrm>
        </p:spPr>
        <p:txBody>
          <a:bodyPr>
            <a:normAutofit/>
          </a:bodyPr>
          <a:lstStyle>
            <a:lvl1pPr algn="ctr">
              <a:defRPr sz="4800" b="1" i="0" cap="all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57545" y="2679192"/>
            <a:ext cx="8125705" cy="487550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+mn-lt"/>
                <a:ea typeface="Cabin" charset="0"/>
                <a:cs typeface="Cabin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Muokkaa alaotsikon perustyyliä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304619" y="6075099"/>
            <a:ext cx="2534762" cy="1245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Seppo Sedulainen / 11/2017</a:t>
            </a:r>
            <a:endParaRPr lang="fi-FI" dirty="0"/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0"/>
          </p:nvPr>
        </p:nvSpPr>
        <p:spPr>
          <a:xfrm>
            <a:off x="557213" y="3600465"/>
            <a:ext cx="1984375" cy="198437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Kuvan paikkamerkki 5"/>
          <p:cNvSpPr>
            <a:spLocks noGrp="1"/>
          </p:cNvSpPr>
          <p:nvPr>
            <p:ph type="pic" sz="quarter" idx="11"/>
          </p:nvPr>
        </p:nvSpPr>
        <p:spPr>
          <a:xfrm>
            <a:off x="2611891" y="3600464"/>
            <a:ext cx="1984375" cy="198437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0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4655383" y="3603174"/>
            <a:ext cx="1984375" cy="198437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2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6698875" y="3600464"/>
            <a:ext cx="1984375" cy="1984375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du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072793"/>
            <a:ext cx="8229600" cy="3487077"/>
          </a:xfrm>
        </p:spPr>
        <p:txBody>
          <a:bodyPr/>
          <a:lstStyle>
            <a:lvl1pPr>
              <a:defRPr b="0" i="0">
                <a:latin typeface="+mn-lt"/>
                <a:ea typeface="Arial Black" charset="0"/>
                <a:cs typeface="Arial Black" charset="0"/>
              </a:defRPr>
            </a:lvl1pPr>
            <a:lvl2pPr marL="742950" indent="-285750">
              <a:buSzPct val="110000"/>
              <a:buFont typeface="Wingdings" charset="2"/>
              <a:buChar char="§"/>
              <a:defRPr/>
            </a:lvl2pPr>
            <a:lvl3pPr marL="1143000" indent="-228600">
              <a:buSzPct val="100000"/>
              <a:buFont typeface="Wingdings" charset="2"/>
              <a:buChar char="§"/>
              <a:defRPr/>
            </a:lvl3pPr>
            <a:lvl4pPr marL="1600200" indent="-228600">
              <a:buSzPct val="80000"/>
              <a:buFont typeface="Wingdings" charset="2"/>
              <a:buChar char="§"/>
              <a:defRPr/>
            </a:lvl4pPr>
            <a:lvl5pPr marL="2057400" indent="-228600">
              <a:buSzPct val="60000"/>
              <a:buFont typeface="Wingdings" charset="2"/>
              <a:buChar char="§"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304619" y="6075099"/>
            <a:ext cx="2534762" cy="124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Seppo Sedulainen / 11/2017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304619" y="6075099"/>
            <a:ext cx="2534762" cy="124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Seppo Sedulainen / 11/2017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2072794"/>
            <a:ext cx="4038600" cy="34870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2072793"/>
            <a:ext cx="4038600" cy="34870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304619" y="6075099"/>
            <a:ext cx="2534762" cy="124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Seppo Sedulainen / 11/2017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207279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901946"/>
            <a:ext cx="4040188" cy="281305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4" y="207279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3" y="2901946"/>
            <a:ext cx="4041775" cy="281305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0"/>
          </p:nvPr>
        </p:nvSpPr>
        <p:spPr>
          <a:xfrm>
            <a:off x="3304619" y="6075099"/>
            <a:ext cx="2534762" cy="124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0000"/>
                </a:solidFill>
                <a:effectLst/>
              </a:defRPr>
            </a:lvl1pPr>
          </a:lstStyle>
          <a:p>
            <a:r>
              <a:rPr lang="fi-FI" smtClean="0"/>
              <a:t>Seppo Sedulainen / 11/2017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304619" y="6075099"/>
            <a:ext cx="2534762" cy="124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Seppo Sedulainen / 11/2017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304619" y="6075099"/>
            <a:ext cx="2534762" cy="124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Seppo Sedulainen / 11/2017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213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0513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9297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Muokkaa perustyylejä </a:t>
            </a:r>
            <a:r>
              <a:rPr lang="fi-FI" dirty="0" err="1" smtClean="0"/>
              <a:t>osoitt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2213118"/>
            <a:ext cx="8229600" cy="3346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osoittamalla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3304619" y="6075099"/>
            <a:ext cx="2534762" cy="124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Seppo Sedulainen / 11/2017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505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57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8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800" b="0" i="0" kern="1200">
          <a:solidFill>
            <a:schemeClr val="tx1"/>
          </a:solidFill>
          <a:latin typeface="+mj-lt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SzPct val="110000"/>
        <a:buFont typeface="Wingdings" charset="2"/>
        <a:buChar char="§"/>
        <a:defRPr sz="2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latinLnBrk="0" hangingPunct="1">
        <a:spcBef>
          <a:spcPct val="20000"/>
        </a:spcBef>
        <a:buSzPct val="90000"/>
        <a:buFont typeface="Wingdings" charset="2"/>
        <a:buChar char="§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SzPct val="80000"/>
        <a:buFont typeface="Wingdings" charset="2"/>
        <a:buChar char="§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SzPct val="60000"/>
        <a:buFont typeface="Wingdings" charset="2"/>
        <a:buChar char="§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du.fi/en" TargetMode="External"/><Relationship Id="rId2" Type="http://schemas.openxmlformats.org/officeDocument/2006/relationships/hyperlink" Target="http://www.sedu.fi/" TargetMode="Externa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30252"/>
            <a:ext cx="8229600" cy="1143000"/>
          </a:xfrm>
        </p:spPr>
        <p:txBody>
          <a:bodyPr/>
          <a:lstStyle/>
          <a:p>
            <a:pPr algn="l"/>
            <a:r>
              <a:rPr lang="fi-FI" dirty="0"/>
              <a:t>Sedu in </a:t>
            </a:r>
            <a:r>
              <a:rPr lang="fi-FI" dirty="0" err="1"/>
              <a:t>numbers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173252"/>
            <a:ext cx="5522976" cy="43565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in </a:t>
            </a:r>
            <a:r>
              <a:rPr lang="en-US" dirty="0" smtClean="0">
                <a:solidFill>
                  <a:srgbClr val="C718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different units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full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 education for </a:t>
            </a:r>
            <a:r>
              <a:rPr lang="en-US" dirty="0">
                <a:solidFill>
                  <a:srgbClr val="C400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students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 for </a:t>
            </a:r>
            <a:r>
              <a:rPr lang="en-US" dirty="0">
                <a:solidFill>
                  <a:srgbClr val="C400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staff members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continuing education or further training for </a:t>
            </a:r>
            <a:r>
              <a:rPr lang="en-US" dirty="0">
                <a:solidFill>
                  <a:srgbClr val="C400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preparatory vocational education and training for growing numbers of young people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77" y="0"/>
            <a:ext cx="3110123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438913" y="1115568"/>
            <a:ext cx="82387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Vocational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Rengonharju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2018.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Improvements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campus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2018: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machinery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loading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dock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a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parking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endParaRPr lang="fi-FI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+300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fi-FI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staff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out of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40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teachers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715" y="3033684"/>
            <a:ext cx="4522944" cy="2544156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447119" y="296292"/>
            <a:ext cx="2411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 smtClean="0">
                <a:latin typeface="Arial Black" panose="020B0A04020102020204" pitchFamily="34" charset="0"/>
              </a:rPr>
              <a:t>Rengonharju</a:t>
            </a:r>
            <a:r>
              <a:rPr lang="fi-FI" sz="2400" dirty="0" smtClean="0">
                <a:latin typeface="Arial Black" panose="020B0A04020102020204" pitchFamily="34" charset="0"/>
              </a:rPr>
              <a:t> </a:t>
            </a:r>
            <a:endParaRPr lang="fi-FI" sz="2400" dirty="0">
              <a:latin typeface="Arial Black" panose="020B0A04020102020204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9" y="3033684"/>
            <a:ext cx="4505198" cy="25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5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30252"/>
            <a:ext cx="8229600" cy="1143000"/>
          </a:xfrm>
        </p:spPr>
        <p:txBody>
          <a:bodyPr/>
          <a:lstStyle/>
          <a:p>
            <a:pPr algn="l"/>
            <a:r>
              <a:rPr lang="fi-FI" dirty="0" err="1"/>
              <a:t>Contact</a:t>
            </a:r>
            <a:r>
              <a:rPr lang="fi-FI" dirty="0"/>
              <a:t> us</a:t>
            </a:r>
          </a:p>
        </p:txBody>
      </p:sp>
      <p:sp>
        <p:nvSpPr>
          <p:cNvPr id="8" name="Sisällön paikkamerkki 2"/>
          <p:cNvSpPr txBox="1">
            <a:spLocks/>
          </p:cNvSpPr>
          <p:nvPr/>
        </p:nvSpPr>
        <p:spPr>
          <a:xfrm>
            <a:off x="457200" y="4472913"/>
            <a:ext cx="8284464" cy="13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b="0" i="0" kern="1200">
                <a:solidFill>
                  <a:schemeClr val="tx1"/>
                </a:solidFill>
                <a:latin typeface="+mn-lt"/>
                <a:ea typeface="Arial Black" charset="0"/>
                <a:cs typeface="Arial Black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10000"/>
              <a:buFont typeface="Wingdings" charset="2"/>
              <a:buChar char="§"/>
              <a:defRPr sz="2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80000"/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Sedu Ilmajoki,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Rengonharju</a:t>
            </a:r>
            <a:endParaRPr lang="fi-FI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charset="2"/>
              <a:buNone/>
            </a:pP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Hannu Muhonen						Tuire Karvala</a:t>
            </a:r>
            <a:b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</a:t>
            </a:r>
            <a:r>
              <a:rPr lang="fi-FI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fi-FI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	International </a:t>
            </a:r>
            <a:r>
              <a:rPr lang="fi-FI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coordinator</a:t>
            </a:r>
            <a:endParaRPr lang="fi-FI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charset="2"/>
              <a:buNone/>
            </a:pP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i-FI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annu.muhonen@sedu.fi 					tuire.karvala@sedu.fi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Font typeface="Wingdings" charset="2"/>
              <a:buNone/>
            </a:pP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3474184" y="11834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</a:rPr>
              <a:t>Seinäjoki </a:t>
            </a:r>
            <a:r>
              <a:rPr lang="fi-FI" alt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Municipal</a:t>
            </a:r>
            <a: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alt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Authority</a:t>
            </a:r>
            <a: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fi-FI" alt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</a:rPr>
              <a:t> Sedu</a:t>
            </a:r>
          </a:p>
          <a:p>
            <a:pPr>
              <a:defRPr/>
            </a:pPr>
            <a: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</a:rPr>
              <a:t>Koulukatu 41</a:t>
            </a:r>
          </a:p>
          <a:p>
            <a:pPr>
              <a:defRPr/>
            </a:pPr>
            <a: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</a:rPr>
              <a:t>FIN - 60101 Seinäjoki</a:t>
            </a:r>
          </a:p>
          <a:p>
            <a:pPr>
              <a:defRPr/>
            </a:pPr>
            <a:endParaRPr lang="fi-FI" altLang="fi-FI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>
              <a:defRPr/>
            </a:pPr>
            <a: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https://www.sedu.fi/en</a:t>
            </a:r>
            <a: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2545"/>
            <a:ext cx="2944368" cy="294436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19" y="2213669"/>
            <a:ext cx="3336395" cy="240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7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6824194" y="419100"/>
            <a:ext cx="20097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solidFill>
                  <a:srgbClr val="C400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endParaRPr lang="fi-FI" b="1" dirty="0">
              <a:solidFill>
                <a:srgbClr val="C400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Vocational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qualifications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4000" b="1" dirty="0">
                <a:solidFill>
                  <a:srgbClr val="C400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</a:t>
            </a:r>
            <a:endParaRPr lang="fi-FI" b="1" dirty="0">
              <a:solidFill>
                <a:srgbClr val="C400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vocational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qualifications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4000" b="1" dirty="0">
                <a:solidFill>
                  <a:srgbClr val="C400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</a:p>
          <a:p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specialist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vocational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qualifications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769910"/>
            <a:ext cx="1581781" cy="182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2048256" y="338328"/>
            <a:ext cx="1492835" cy="7955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3776663" y="295751"/>
            <a:ext cx="1281286" cy="2921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/>
          <p:cNvSpPr/>
          <p:nvPr/>
        </p:nvSpPr>
        <p:spPr>
          <a:xfrm>
            <a:off x="3690936" y="5244320"/>
            <a:ext cx="1745458" cy="14582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/>
          <p:cNvSpPr/>
          <p:nvPr/>
        </p:nvSpPr>
        <p:spPr>
          <a:xfrm>
            <a:off x="2040729" y="5870447"/>
            <a:ext cx="1745458" cy="94545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1" y="-42096"/>
            <a:ext cx="6291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2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8611" y="88671"/>
            <a:ext cx="8229600" cy="806679"/>
          </a:xfrm>
        </p:spPr>
        <p:txBody>
          <a:bodyPr>
            <a:normAutofit/>
          </a:bodyPr>
          <a:lstStyle/>
          <a:p>
            <a:r>
              <a:rPr lang="fi-FI" sz="3600" dirty="0" smtClean="0"/>
              <a:t>Sedu Ilmajoki Campus</a:t>
            </a:r>
            <a:endParaRPr lang="fi-FI" sz="3600" dirty="0"/>
          </a:p>
        </p:txBody>
      </p:sp>
      <p:sp>
        <p:nvSpPr>
          <p:cNvPr id="3" name="Tekstiruutu 2"/>
          <p:cNvSpPr txBox="1"/>
          <p:nvPr/>
        </p:nvSpPr>
        <p:spPr>
          <a:xfrm>
            <a:off x="434896" y="1041171"/>
            <a:ext cx="476804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and Training in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locations</a:t>
            </a:r>
            <a:endParaRPr lang="fi-FI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Agriculture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Ilmajoentie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earthmoving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harvester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forwarder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Rengonharju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Airport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Training in </a:t>
            </a:r>
            <a:r>
              <a:rPr lang="fi-FI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Vaasa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earthmoving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(labour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i-FI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i-FI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</a:t>
            </a:r>
            <a:r>
              <a:rPr lang="fi-FI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fi-F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Mr. Hannu Muhonen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i-FI" dirty="0" smtClean="0"/>
          </a:p>
        </p:txBody>
      </p:sp>
      <p:sp>
        <p:nvSpPr>
          <p:cNvPr id="4" name="Tekstiruutu 3"/>
          <p:cNvSpPr txBox="1"/>
          <p:nvPr/>
        </p:nvSpPr>
        <p:spPr>
          <a:xfrm>
            <a:off x="3696101" y="5977289"/>
            <a:ext cx="1676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Sedu / </a:t>
            </a:r>
            <a:r>
              <a:rPr lang="fi-FI" sz="1400" dirty="0" err="1" smtClean="0"/>
              <a:t>TVu</a:t>
            </a:r>
            <a:r>
              <a:rPr lang="fi-FI" sz="1400" dirty="0" smtClean="0"/>
              <a:t> 1-2019</a:t>
            </a:r>
            <a:endParaRPr lang="fi-FI" sz="14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841" y="1041171"/>
            <a:ext cx="3789131" cy="3914877"/>
          </a:xfrm>
          <a:prstGeom prst="rect">
            <a:avLst/>
          </a:prstGeom>
        </p:spPr>
      </p:pic>
      <p:sp>
        <p:nvSpPr>
          <p:cNvPr id="6" name="Ellipsi 5"/>
          <p:cNvSpPr/>
          <p:nvPr/>
        </p:nvSpPr>
        <p:spPr>
          <a:xfrm>
            <a:off x="6725412" y="3172968"/>
            <a:ext cx="173736" cy="17373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/>
          <p:cNvSpPr/>
          <p:nvPr/>
        </p:nvSpPr>
        <p:spPr>
          <a:xfrm>
            <a:off x="6612869" y="2926322"/>
            <a:ext cx="173736" cy="17373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Ellipsi 7"/>
          <p:cNvSpPr/>
          <p:nvPr/>
        </p:nvSpPr>
        <p:spPr>
          <a:xfrm>
            <a:off x="5442204" y="1898904"/>
            <a:ext cx="173736" cy="17373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52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447119" y="296292"/>
            <a:ext cx="2411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 smtClean="0">
                <a:latin typeface="Arial Black" panose="020B0A04020102020204" pitchFamily="34" charset="0"/>
              </a:rPr>
              <a:t>Rengonharju</a:t>
            </a:r>
            <a:r>
              <a:rPr lang="fi-FI" sz="2400" dirty="0" smtClean="0">
                <a:latin typeface="Arial Black" panose="020B0A04020102020204" pitchFamily="34" charset="0"/>
              </a:rPr>
              <a:t> </a:t>
            </a:r>
            <a:endParaRPr lang="fi-FI" sz="2400" dirty="0">
              <a:latin typeface="Arial Black" panose="020B0A04020102020204" pitchFamily="34" charset="0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205273" y="970384"/>
            <a:ext cx="8724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offered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Rengonharju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Vocational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Qualification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Articulated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Vehicle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Driver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young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adults</a:t>
            </a: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Vocational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Qualification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Driver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adults</a:t>
            </a: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Vocational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Qualification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Truck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Driver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adults</a:t>
            </a:r>
            <a:endParaRPr lang="fi-FI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161" y="2724710"/>
            <a:ext cx="5787194" cy="325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411914" y="1230868"/>
            <a:ext cx="8592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vocational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qualification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competence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transportation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goods</a:t>
            </a: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vocational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qualification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competence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transportation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timber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vocational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qualification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competence area in transportation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people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i-FI" dirty="0" smtClean="0"/>
          </a:p>
          <a:p>
            <a:endParaRPr lang="fi-FI" dirty="0" smtClean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686" y="3539192"/>
            <a:ext cx="4409607" cy="248076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82" y="3539192"/>
            <a:ext cx="3307679" cy="2480760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3447119" y="296292"/>
            <a:ext cx="2411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 smtClean="0">
                <a:latin typeface="Arial Black" panose="020B0A04020102020204" pitchFamily="34" charset="0"/>
              </a:rPr>
              <a:t>Rengonharju</a:t>
            </a:r>
            <a:r>
              <a:rPr lang="fi-FI" sz="2400" dirty="0" smtClean="0">
                <a:latin typeface="Arial Black" panose="020B0A04020102020204" pitchFamily="34" charset="0"/>
              </a:rPr>
              <a:t> </a:t>
            </a:r>
            <a:endParaRPr lang="fi-FI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74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294467" y="1230868"/>
            <a:ext cx="50796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Vocational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Qualification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Construction,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competence area in earthmover operation, Earthmover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Operator, young and adults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Further Vocational Qualification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Construction, competence area in earthmover operation, Earthmover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</a:p>
          <a:p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Specialist Vocational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Qualification in Construction, competence area in earthmover operation, Earthmover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Further Vocational Qualification in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Forestry, competence area in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Machine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652" y="882621"/>
            <a:ext cx="3837481" cy="216233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652" y="3169615"/>
            <a:ext cx="3837481" cy="2878111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3447119" y="296292"/>
            <a:ext cx="2411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 smtClean="0">
                <a:latin typeface="Arial Black" panose="020B0A04020102020204" pitchFamily="34" charset="0"/>
              </a:rPr>
              <a:t>Rengonharju</a:t>
            </a:r>
            <a:r>
              <a:rPr lang="fi-FI" sz="2400" dirty="0" smtClean="0">
                <a:latin typeface="Arial Black" panose="020B0A04020102020204" pitchFamily="34" charset="0"/>
              </a:rPr>
              <a:t> </a:t>
            </a:r>
            <a:endParaRPr lang="fi-FI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988" y="1122292"/>
            <a:ext cx="4946219" cy="329425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78" y="3517953"/>
            <a:ext cx="3699330" cy="2463811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4129988" y="5061403"/>
            <a:ext cx="4153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Rengonharju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classrooms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meeting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rooms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3447119" y="296292"/>
            <a:ext cx="2411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 smtClean="0">
                <a:latin typeface="Arial Black" panose="020B0A04020102020204" pitchFamily="34" charset="0"/>
              </a:rPr>
              <a:t>Rengonharju</a:t>
            </a:r>
            <a:r>
              <a:rPr lang="fi-FI" sz="2400" dirty="0" smtClean="0">
                <a:latin typeface="Arial Black" panose="020B0A04020102020204" pitchFamily="34" charset="0"/>
              </a:rPr>
              <a:t> </a:t>
            </a:r>
            <a:endParaRPr lang="fi-FI" sz="2400" dirty="0">
              <a:latin typeface="Arial Black" panose="020B0A04020102020204" pitchFamily="34" charset="0"/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250878" y="1122293"/>
            <a:ext cx="3796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Vocational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Qualification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competence area in storage services, Warehouse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Operative (adult education)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Vocational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Qualification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Construction in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Specialist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Vocational Qualification in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service logistics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1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402336" y="1230868"/>
            <a:ext cx="33832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Professional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Qualifications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Aid (1&amp;2)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Emergency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Aid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ADR (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European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Agreement concerning the International Carriage of Dangerous Goods by Road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Road Safety 1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Work Safety </a:t>
            </a: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Plastic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pipe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welding</a:t>
            </a: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Charger’s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certificate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explosives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/>
          <a:srcRect l="6682" t="849" r="11955"/>
          <a:stretch/>
        </p:blipFill>
        <p:spPr>
          <a:xfrm>
            <a:off x="3785615" y="1230868"/>
            <a:ext cx="5340254" cy="4334256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3447119" y="296292"/>
            <a:ext cx="2411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 smtClean="0">
                <a:latin typeface="Arial Black" panose="020B0A04020102020204" pitchFamily="34" charset="0"/>
              </a:rPr>
              <a:t>Rengonharju</a:t>
            </a:r>
            <a:r>
              <a:rPr lang="fi-FI" sz="2400" dirty="0" smtClean="0">
                <a:latin typeface="Arial Black" panose="020B0A04020102020204" pitchFamily="34" charset="0"/>
              </a:rPr>
              <a:t> </a:t>
            </a:r>
            <a:endParaRPr lang="fi-FI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4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530" y="880955"/>
            <a:ext cx="4455541" cy="2967458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181007" y="3971411"/>
            <a:ext cx="8889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driving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simulators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active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vocational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as in in-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i-FI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companies</a:t>
            </a: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imulation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training in the fields of logistics,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earthworks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forestry and agriculture. The simulators include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than 10 different work machines or vehicles and over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exercises. 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simulation environment is as close to the real life as possible. Sedu has state of the art training facilities which are equipped with the latest simulation technology.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3447119" y="296292"/>
            <a:ext cx="2411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 smtClean="0">
                <a:latin typeface="Arial Black" panose="020B0A04020102020204" pitchFamily="34" charset="0"/>
              </a:rPr>
              <a:t>Rengonharju</a:t>
            </a:r>
            <a:r>
              <a:rPr lang="fi-FI" sz="2400" dirty="0" smtClean="0">
                <a:latin typeface="Arial Black" panose="020B0A04020102020204" pitchFamily="34" charset="0"/>
              </a:rPr>
              <a:t> </a:t>
            </a:r>
            <a:endParaRPr lang="fi-FI" sz="2400" dirty="0">
              <a:latin typeface="Arial Black" panose="020B0A04020102020204" pitchFamily="34" charset="0"/>
            </a:endParaRP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2" y="880955"/>
            <a:ext cx="4447837" cy="296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du_teema">
  <a:themeElements>
    <a:clrScheme name="Sedu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D6E341"/>
      </a:accent1>
      <a:accent2>
        <a:srgbClr val="002F5F"/>
      </a:accent2>
      <a:accent3>
        <a:srgbClr val="1E1E1E"/>
      </a:accent3>
      <a:accent4>
        <a:srgbClr val="C30079"/>
      </a:accent4>
      <a:accent5>
        <a:srgbClr val="D6E341"/>
      </a:accent5>
      <a:accent6>
        <a:srgbClr val="002F5F"/>
      </a:accent6>
      <a:hlink>
        <a:srgbClr val="C30079"/>
      </a:hlink>
      <a:folHlink>
        <a:srgbClr val="002F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edu_teema" id="{9B97B15C-481E-BB48-96FE-FF697AB7D356}" vid="{0CCE05EE-9FB0-CD4B-9812-9192B64BE4BC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7F7C5A632301C458F46217820436D69" ma:contentTypeVersion="22" ma:contentTypeDescription="Luo uusi asiakirja." ma:contentTypeScope="" ma:versionID="bcc5a2f498ad112bdab4274910319118">
  <xsd:schema xmlns:xsd="http://www.w3.org/2001/XMLSchema" xmlns:xs="http://www.w3.org/2001/XMLSchema" xmlns:p="http://schemas.microsoft.com/office/2006/metadata/properties" xmlns:ns3="91ab07a1-ad55-42a1-8f1e-4b06201e5369" xmlns:ns4="87b4e1d7-dd89-4aaa-a94d-2bc8c87f451c" targetNamespace="http://schemas.microsoft.com/office/2006/metadata/properties" ma:root="true" ma:fieldsID="d43821ab559ca8769af2c9bb22952506" ns3:_="" ns4:_="">
    <xsd:import namespace="91ab07a1-ad55-42a1-8f1e-4b06201e5369"/>
    <xsd:import namespace="87b4e1d7-dd89-4aaa-a94d-2bc8c87f45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ab07a1-ad55-42a1-8f1e-4b06201e53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b4e1d7-dd89-4aaa-a94d-2bc8c87f451c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5" nillable="true" ma:displayName="Tags" ma:internalName="MediaServiceAutoTags" ma:readOnly="true">
      <xsd:simpleType>
        <xsd:restriction base="dms:Text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87b4e1d7-dd89-4aaa-a94d-2bc8c87f451c">
      <UserInfo>
        <DisplayName/>
        <AccountId xsi:nil="true"/>
        <AccountType/>
      </UserInfo>
    </Owner>
    <Student_Groups xmlns="87b4e1d7-dd89-4aaa-a94d-2bc8c87f451c">
      <UserInfo>
        <DisplayName/>
        <AccountId xsi:nil="true"/>
        <AccountType/>
      </UserInfo>
    </Student_Groups>
    <NotebookType xmlns="87b4e1d7-dd89-4aaa-a94d-2bc8c87f451c" xsi:nil="true"/>
    <Self_Registration_Enabled xmlns="87b4e1d7-dd89-4aaa-a94d-2bc8c87f451c" xsi:nil="true"/>
    <FolderType xmlns="87b4e1d7-dd89-4aaa-a94d-2bc8c87f451c" xsi:nil="true"/>
    <Teachers xmlns="87b4e1d7-dd89-4aaa-a94d-2bc8c87f451c">
      <UserInfo>
        <DisplayName/>
        <AccountId xsi:nil="true"/>
        <AccountType/>
      </UserInfo>
    </Teachers>
    <AppVersion xmlns="87b4e1d7-dd89-4aaa-a94d-2bc8c87f451c" xsi:nil="true"/>
    <Invited_Teachers xmlns="87b4e1d7-dd89-4aaa-a94d-2bc8c87f451c" xsi:nil="true"/>
    <Invited_Students xmlns="87b4e1d7-dd89-4aaa-a94d-2bc8c87f451c" xsi:nil="true"/>
    <Students xmlns="87b4e1d7-dd89-4aaa-a94d-2bc8c87f451c">
      <UserInfo>
        <DisplayName/>
        <AccountId xsi:nil="true"/>
        <AccountType/>
      </UserInfo>
    </Students>
    <DefaultSectionNames xmlns="87b4e1d7-dd89-4aaa-a94d-2bc8c87f451c" xsi:nil="true"/>
  </documentManagement>
</p:properties>
</file>

<file path=customXml/itemProps1.xml><?xml version="1.0" encoding="utf-8"?>
<ds:datastoreItem xmlns:ds="http://schemas.openxmlformats.org/officeDocument/2006/customXml" ds:itemID="{A19B55A3-F2B8-4E0E-BEBA-C11A0D0D58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86DF2A-BCA1-4891-B653-3A12799C82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ab07a1-ad55-42a1-8f1e-4b06201e5369"/>
    <ds:schemaRef ds:uri="87b4e1d7-dd89-4aaa-a94d-2bc8c87f45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2935E3-575C-43FA-A48A-68CD527F4EB2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91ab07a1-ad55-42a1-8f1e-4b06201e5369"/>
    <ds:schemaRef ds:uri="http://schemas.microsoft.com/office/2006/documentManagement/types"/>
    <ds:schemaRef ds:uri="http://schemas.microsoft.com/office/2006/metadata/properties"/>
    <ds:schemaRef ds:uri="87b4e1d7-dd89-4aaa-a94d-2bc8c87f451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Sedu_teema</Template>
  <TotalTime>1694</TotalTime>
  <Words>503</Words>
  <Application>Microsoft Office PowerPoint</Application>
  <PresentationFormat>Näytössä katseltava diaesitys (4:3)</PresentationFormat>
  <Paragraphs>77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Cabin</vt:lpstr>
      <vt:lpstr>Calibri</vt:lpstr>
      <vt:lpstr>Trebuchet MS</vt:lpstr>
      <vt:lpstr>Wingdings</vt:lpstr>
      <vt:lpstr>Sedu_teema</vt:lpstr>
      <vt:lpstr>Sedu in numbers</vt:lpstr>
      <vt:lpstr>PowerPoint-esitys</vt:lpstr>
      <vt:lpstr>Sedu Ilmajoki Campus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Contact us</vt:lpstr>
    </vt:vector>
  </TitlesOfParts>
  <Company>BSTR Luova Konttori 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Siru Lämsä</dc:creator>
  <cp:lastModifiedBy>Muhonen, Hannu</cp:lastModifiedBy>
  <cp:revision>132</cp:revision>
  <dcterms:created xsi:type="dcterms:W3CDTF">2016-09-13T12:16:08Z</dcterms:created>
  <dcterms:modified xsi:type="dcterms:W3CDTF">2020-02-05T11:57:08Z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0x010100C7F7C5A632301C458F46217820436D69</vt:lpwstr>
  </property>
</Properties>
</file>